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主要讲述了琼斯一家人懂得管理钱的重要性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并且他们的儿子蒂米也从中学习到了关于钱和责任的重要一课。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8" y="836712"/>
            <a:ext cx="10613436" cy="11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请认真阅读下面短文，在文中空白处填入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个适当的单词或用括号内所给单词的正确形式填空，使短文通顺。有提示词的空格不限一词，无提示词的空格限填一词。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Jones family sit down at the kitchen table to make a budget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 the importance of managing their money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how difficult it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Jones teach their kids that it’s important to save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rainy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1997" y="764704"/>
            <a:ext cx="3366418" cy="4228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638" y="4606267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well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句意：他们明白妥善理财的重要性，不管有时候理财有多困难。分析句子结构可知，此处应用副词，作状语，修饰动词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“managing”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好地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请认真阅读下面短文，在文中空白处填入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个适当的单词或用括号内所给单词的正确形式填空，使短文通顺。有提示词的空格不限一词，无提示词的空格限填一词。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Jones family sit down at the kitchen table to make a budget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 the importance of managing their money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how difficult it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Jones teach their kids that it’s important to save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rainy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198662" y="4149080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458112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句意：琼斯夫妇教育他们的孩子存钱以备不时之需是很重要的。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 for a rainy day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存钱以备不时之需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son,Timmy,is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 football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dreams of becoming a super star in the sport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month,Timmy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a new pair of football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problem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in many different kinds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Timmy’s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 shoes are beyond the family budget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2996952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player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句意：他们的儿子蒂米是学校足球队的一名球员，他梦想有一天能成为这项运动的超级明星。根据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“Their son, Timmy, is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school football team”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可知，蒂米是学校足球队的一名球员，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player“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符合，根据空前的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knows that he needs to find a cheaper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stores,Timmy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dad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right for Timmy’s needs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Timmy learns an important lesson about money and responsibility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the support of his family and a pair of shoes to play the game he loves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26654" y="3573016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looking</a:t>
            </a:r>
            <a:endParaRPr lang="zh-CN" altLang="en-US" dirty="0"/>
          </a:p>
        </p:txBody>
      </p:sp>
      <p:sp>
        <p:nvSpPr>
          <p:cNvPr id="5" name="内容占位符 8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句意：看了很多商店后，蒂米和他爸爸找到了一双合适的鞋子。根据空前的介词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“After”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可知，此处应用动名词形式，作宾语。故填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knows that he needs to find a cheaper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stores,Timmy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dad find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right for Timmy’s needs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Timmy learns an important lesson about money and responsibility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the support of his family and a pair of shoes to play the game he loves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68194" y="3607520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suitable</a:t>
            </a:r>
            <a:endParaRPr lang="zh-CN" altLang="en-US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句意：看了很多商店后，蒂米和他爸爸找到了一双合适的鞋子。根据空后的名词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“pair”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并结合语境可知，此处应用形容词，作定语，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suitable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合适的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suitable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2330</Words>
  <Application>WPS 演示</Application>
  <PresentationFormat>自定义</PresentationFormat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466</cp:revision>
  <dcterms:created xsi:type="dcterms:W3CDTF">2020-11-06T05:24:00Z</dcterms:created>
  <dcterms:modified xsi:type="dcterms:W3CDTF">2025-09-16T02:45:02Z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FF315A842B9640AA835ED98DE138A1BD_12</vt:lpwstr>
  </property>
</Properties>
</file>